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90" r:id="rId10"/>
    <p:sldId id="278" r:id="rId11"/>
    <p:sldId id="265" r:id="rId12"/>
    <p:sldId id="266" r:id="rId13"/>
    <p:sldId id="287" r:id="rId14"/>
    <p:sldId id="267" r:id="rId15"/>
    <p:sldId id="268" r:id="rId16"/>
    <p:sldId id="269" r:id="rId17"/>
    <p:sldId id="270" r:id="rId18"/>
    <p:sldId id="280" r:id="rId19"/>
    <p:sldId id="281" r:id="rId20"/>
    <p:sldId id="286" r:id="rId21"/>
    <p:sldId id="285" r:id="rId22"/>
    <p:sldId id="283" r:id="rId23"/>
    <p:sldId id="288" r:id="rId24"/>
    <p:sldId id="289" r:id="rId25"/>
    <p:sldId id="282" r:id="rId26"/>
    <p:sldId id="272" r:id="rId27"/>
    <p:sldId id="273" r:id="rId28"/>
    <p:sldId id="274" r:id="rId29"/>
    <p:sldId id="275" r:id="rId30"/>
    <p:sldId id="276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Oswal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08" d="100"/>
          <a:sy n="108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fif"/><Relationship Id="rId5" Type="http://schemas.openxmlformats.org/officeDocument/2006/relationships/image" Target="../media/image52.jpg"/><Relationship Id="rId4" Type="http://schemas.openxmlformats.org/officeDocument/2006/relationships/image" Target="../media/image51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>
            <p:extLst>
              <p:ext uri="{D42A27DB-BD31-4B8C-83A1-F6EECF244321}">
                <p14:modId xmlns:p14="http://schemas.microsoft.com/office/powerpoint/2010/main" val="954607371"/>
              </p:ext>
            </p:extLst>
          </p:nvPr>
        </p:nvGraphicFramePr>
        <p:xfrm>
          <a:off x="228603" y="2872351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76445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65109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19690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24091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662741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weights</a:t>
              </a:r>
              <a:endParaRPr dirty="0"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662741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weights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‘Calving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02071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2030</Words>
  <Application>Microsoft Office PowerPoint</Application>
  <PresentationFormat>On-screen Show (16:9)</PresentationFormat>
  <Paragraphs>302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Anton</vt:lpstr>
      <vt:lpstr>Arial</vt:lpstr>
      <vt:lpstr>Fredoka One</vt:lpstr>
      <vt:lpstr>Oswald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VIDEO DEMONSTRATION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 – User Profiles</vt:lpstr>
      <vt:lpstr>5. Deployment – User Profiles</vt:lpstr>
      <vt:lpstr>5. Deployment – Image Recognition</vt:lpstr>
      <vt:lpstr>5. Deployment - Recommendations</vt:lpstr>
      <vt:lpstr>5. Deployment - Recommendations</vt:lpstr>
      <vt:lpstr>5. Deployment - Recommendations</vt:lpstr>
      <vt:lpstr>5. Deployment - Recommendations</vt:lpstr>
      <vt:lpstr>PowerPoint Presentation</vt:lpstr>
      <vt:lpstr>FUTURE ENHANCEMENTS</vt:lpstr>
      <vt:lpstr>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50</cp:revision>
  <dcterms:created xsi:type="dcterms:W3CDTF">2021-05-03T01:34:06Z</dcterms:created>
  <dcterms:modified xsi:type="dcterms:W3CDTF">2021-05-12T03:37:13Z</dcterms:modified>
</cp:coreProperties>
</file>